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44002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0"/>
  </p:normalViewPr>
  <p:slideViewPr>
    <p:cSldViewPr snapToGrid="0">
      <p:cViewPr varScale="1">
        <p:scale>
          <a:sx n="96" d="100"/>
          <a:sy n="96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22363"/>
            <a:ext cx="1080016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602038"/>
            <a:ext cx="1080016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F836-40F7-E643-97F7-A916DEF501B1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FE372-76D6-714B-BD96-427CC87C3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71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F836-40F7-E643-97F7-A916DEF501B1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FE372-76D6-714B-BD96-427CC87C3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5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65125"/>
            <a:ext cx="3105046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65125"/>
            <a:ext cx="913513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F836-40F7-E643-97F7-A916DEF501B1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FE372-76D6-714B-BD96-427CC87C3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93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F836-40F7-E643-97F7-A916DEF501B1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FE372-76D6-714B-BD96-427CC87C3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5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09739"/>
            <a:ext cx="1242018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589464"/>
            <a:ext cx="1242018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F836-40F7-E643-97F7-A916DEF501B1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FE372-76D6-714B-BD96-427CC87C3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9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825625"/>
            <a:ext cx="6120091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825625"/>
            <a:ext cx="6120091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F836-40F7-E643-97F7-A916DEF501B1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FE372-76D6-714B-BD96-427CC87C3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28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65126"/>
            <a:ext cx="12420184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681163"/>
            <a:ext cx="60919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505075"/>
            <a:ext cx="6091965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681163"/>
            <a:ext cx="61219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505075"/>
            <a:ext cx="6121966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F836-40F7-E643-97F7-A916DEF501B1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FE372-76D6-714B-BD96-427CC87C3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24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F836-40F7-E643-97F7-A916DEF501B1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FE372-76D6-714B-BD96-427CC87C3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2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F836-40F7-E643-97F7-A916DEF501B1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FE372-76D6-714B-BD96-427CC87C3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16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57200"/>
            <a:ext cx="46444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987426"/>
            <a:ext cx="729010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057400"/>
            <a:ext cx="46444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F836-40F7-E643-97F7-A916DEF501B1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FE372-76D6-714B-BD96-427CC87C3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4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57200"/>
            <a:ext cx="46444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987426"/>
            <a:ext cx="729010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057400"/>
            <a:ext cx="46444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F836-40F7-E643-97F7-A916DEF501B1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FE372-76D6-714B-BD96-427CC87C3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65126"/>
            <a:ext cx="1242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825625"/>
            <a:ext cx="124201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356351"/>
            <a:ext cx="324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E4F836-40F7-E643-97F7-A916DEF501B1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356351"/>
            <a:ext cx="486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356351"/>
            <a:ext cx="324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BFE372-76D6-714B-BD96-427CC87C3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99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931404-F6A3-8CDF-5A18-9B3991139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249" y="3429000"/>
            <a:ext cx="3462734" cy="25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345861-C0C8-1237-3990-95F32068B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34" y="3429000"/>
            <a:ext cx="3547338" cy="25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0A3EBF-E109-33A6-C939-E867A929B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372" y="788114"/>
            <a:ext cx="3462734" cy="25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CD0A80-E3C7-B888-E9F8-AFD3B6246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34" y="788114"/>
            <a:ext cx="3547338" cy="252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46575E-1433-EAF4-F5C0-71E1AC824B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73658" y="3429000"/>
            <a:ext cx="3378129" cy="25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068880-0A9A-1B85-C351-A0ABDDF51D0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474745" y="3429000"/>
            <a:ext cx="3378129" cy="252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0A70BD4-34D7-C732-AE07-82171D50D2B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979781" y="788114"/>
            <a:ext cx="3378129" cy="252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7E5EAD1-15C9-2371-E53D-165012EED38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474745" y="788114"/>
            <a:ext cx="3378129" cy="252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877A781-6530-1665-EF29-B818A9FDFB57}"/>
              </a:ext>
            </a:extLst>
          </p:cNvPr>
          <p:cNvSpPr txBox="1"/>
          <p:nvPr/>
        </p:nvSpPr>
        <p:spPr>
          <a:xfrm>
            <a:off x="1577009" y="92765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ENGLISH – LOSS ACTUAL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E5EF6D-AEF7-1B6A-1CF7-D4816095F3FB}"/>
              </a:ext>
            </a:extLst>
          </p:cNvPr>
          <p:cNvSpPr txBox="1"/>
          <p:nvPr/>
        </p:nvSpPr>
        <p:spPr>
          <a:xfrm>
            <a:off x="8556005" y="92765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ENGLISH – LOSS NORMALIZED</a:t>
            </a:r>
          </a:p>
        </p:txBody>
      </p:sp>
    </p:spTree>
    <p:extLst>
      <p:ext uri="{BB962C8B-B14F-4D97-AF65-F5344CB8AC3E}">
        <p14:creationId xmlns:p14="http://schemas.microsoft.com/office/powerpoint/2010/main" val="3821210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22E076-F89D-2C41-2D43-38D23DAA0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43069" y="817607"/>
            <a:ext cx="3462734" cy="2457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B471BE-54D0-1FC0-0A6C-CD2E5AC2A8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397712"/>
            <a:ext cx="3545728" cy="25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253E8C-855C-26F5-2895-7371E39C0E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43069" y="3460288"/>
            <a:ext cx="3462734" cy="2461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848313-67EC-E720-ED9C-D2241D2E4D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756826"/>
            <a:ext cx="3545728" cy="25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F32F7D-728A-18C5-0120-CA62E07A01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822354" y="3429000"/>
            <a:ext cx="3294244" cy="24574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1D526A-3252-B1DC-B306-98997064C89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283905" y="3366424"/>
            <a:ext cx="3378129" cy="252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14CFD7-CB0D-B73B-9D7E-861A7822EB0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822354" y="755031"/>
            <a:ext cx="3299057" cy="24610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AC9A41-0AFC-82D4-EE20-61701263211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283905" y="725538"/>
            <a:ext cx="3378129" cy="252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D98047-830D-EE73-0764-2755222E8C0F}"/>
              </a:ext>
            </a:extLst>
          </p:cNvPr>
          <p:cNvSpPr txBox="1"/>
          <p:nvPr/>
        </p:nvSpPr>
        <p:spPr>
          <a:xfrm>
            <a:off x="1577009" y="92765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MATSCI – LOSS ACTUAL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568697-8B1A-DC77-6158-8F115F78C237}"/>
              </a:ext>
            </a:extLst>
          </p:cNvPr>
          <p:cNvSpPr txBox="1"/>
          <p:nvPr/>
        </p:nvSpPr>
        <p:spPr>
          <a:xfrm>
            <a:off x="8556005" y="92765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MATSCI – LOSS NORMALIZED</a:t>
            </a:r>
          </a:p>
        </p:txBody>
      </p:sp>
    </p:spTree>
    <p:extLst>
      <p:ext uri="{BB962C8B-B14F-4D97-AF65-F5344CB8AC3E}">
        <p14:creationId xmlns:p14="http://schemas.microsoft.com/office/powerpoint/2010/main" val="2173120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</TotalTime>
  <Words>16</Words>
  <Application>Microsoft Macintosh PowerPoint</Application>
  <PresentationFormat>Custom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Mohd Zaki</dc:creator>
  <cp:lastModifiedBy>Mohd Zaki</cp:lastModifiedBy>
  <cp:revision>1</cp:revision>
  <dcterms:created xsi:type="dcterms:W3CDTF">2024-12-29T17:20:39Z</dcterms:created>
  <dcterms:modified xsi:type="dcterms:W3CDTF">2024-12-29T17:53:29Z</dcterms:modified>
</cp:coreProperties>
</file>